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F362D-788D-CF5B-1F4C-E278A407E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5A0CBC4-DD12-28E6-BDF7-A2A26FFFDA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07AE00-8597-D903-E416-4ED5A3CE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6DB0669-A060-D908-A009-404A62519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86D3ADE-065C-A72B-A3B8-FF1612A92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837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F4D640-DD25-4B6B-F7CF-B495B6F06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C92FD14-39FB-27E2-A28E-5B216C738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B5DE0E-FB2F-32FD-1610-34DBE41C8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6ABC4C-7D68-D448-D010-B307CFCBC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F11B9A-1A78-9777-896F-C8B42E0B3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90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8A2C493-C13F-7923-5816-AF00E1831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6A713CF-CAAD-55C6-8E23-4D5FA8F9A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CCDCEE2-7A9F-C940-6263-9D1307C88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52B700-03C2-D4CD-D6EB-C586AA98F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9FE191-B2AF-1C47-199A-D39B84140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19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0D7D93-DA15-2E1B-C87E-3C42B700D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7C0C65-89B8-9A51-B88F-B5EAAE1E3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E4A80BA-7B12-2713-5091-A071B5495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1169F2F-B91A-544C-44F1-59791CE9E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2B0D62-D3F5-5AAB-C3C2-0C537F386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0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4B09E9-0B1B-D322-57CE-D08808448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1ED3803-B2AB-4053-9AC5-4345BF1EC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FEC10D-EFA7-908C-50D8-11C41AA2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BCCA042-3DED-9E82-2DAC-6CF06E5AD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12AA51-D663-3A09-2F62-5588D65C5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906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A24DE0-7D63-86FA-ABB3-B5E64699E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E545EC-8D6A-7183-FD78-56F947324C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0513444-E891-9E56-EF6A-B42A79FCF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3EE0CA6-E641-2E6B-9E09-A5636F17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030FC7F-4881-447F-7FC2-86A369DC5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32DAC4-60B3-9A6A-180B-23C48F6F3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995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6D126E-4285-FAAF-D224-9FDF0C9C9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273679A-4504-1B87-975A-AF4EE7B1B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5D3CFC-346D-977A-EAB5-6550BAFB9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94E88A2-BE74-627A-372E-EC5D76D2B0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9F73F19-6455-40DD-FF64-D7BFB9AF35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9CB8A55-0AAF-1570-2D7A-D497EFD20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F969F62-5A71-B64F-2B62-611690231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7120F82-FD6A-E4F0-F992-48DD4FC1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596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7FBEF5-EC03-7320-C248-CE61B942A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5FE72AA-598F-4241-FCC0-759D7554B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13E228B-B13E-A893-DC63-746F6D5B0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AC63C01-292F-6142-D82E-0C9F04A5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642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397B1FF-676A-09FD-FE9C-FBF212BF3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E908D30-D9A9-6419-CFCD-D40E9E775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020FDAA-D61F-06C7-7D08-57FFFD62B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657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BB9CC0-CF45-9610-E5E0-B5D51B3B5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B5445D-E4E0-CFB7-A320-5A18841BB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9D14298-A1E2-8606-C8F0-35A3DD4A5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F192F6-C56A-16E2-EC9A-C85EC5C76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CA37B09-B92C-C482-3A1D-4607E47E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F2370C3-3DBB-05C8-DBFE-C0A3F3093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307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EFA2A-7F20-E3FF-2294-26ECCA79F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7D68388-BFBF-FABC-6037-5FA68947E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4B73992-DD5E-ABBF-D815-B9BB6A2EC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68DD205-21D1-C9B0-9EB8-30EF2AEDA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607A54F-44F5-A605-CCC0-632F8BD08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45F968-FC33-3CA9-5AB8-705BB6ECA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694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2AA34AC-A864-2015-A823-026F58624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FCD1FE0-034A-53B8-0734-DF53237EA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3460908-43C5-974E-EB14-002A8B287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0B0C5-50F0-43BD-92F1-94931EE8C0AA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9959D97-A382-6E6A-CB13-C371EB737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A917E9-8E14-549C-F272-0FEF25CF3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DA9A0-150F-4E2F-803D-9EBFA2FEE1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965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ssonup.com/app/lesson/wjHvsoNGydJYefMcp/aAgJK7sGeKWToqtT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>
                <a:solidFill>
                  <a:srgbClr val="B8A1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8 periode 2 leerjaar 2</a:t>
            </a:r>
            <a:endParaRPr lang="nl-NL" sz="4400" dirty="0">
              <a:solidFill>
                <a:srgbClr val="B8A1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585863" y="2564224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2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Specialisatie Vrijetijd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815115" y="2363246"/>
            <a:ext cx="3405041" cy="2663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8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Vandaag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 err="1">
                <a:latin typeface="Arial" panose="020B0604020202020204" pitchFamily="34" charset="0"/>
                <a:cs typeface="Arial" panose="020B0604020202020204" pitchFamily="34" charset="0"/>
              </a:rPr>
              <a:t>Herhalingsquizzz</a:t>
            </a: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Presentatie BBQ </a:t>
            </a: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73518"/>
              </p:ext>
            </p:extLst>
          </p:nvPr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17950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59868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15917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61901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strike="sngStrike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</a:t>
                      </a:r>
                      <a:endParaRPr lang="nl-NL" sz="1200" b="1" strike="sngStrike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2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667263" y="2363246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0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>
                <a:solidFill>
                  <a:srgbClr val="B8A1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8 periode 2 leerjaar 2</a:t>
            </a:r>
            <a:endParaRPr lang="nl-NL" sz="4400" dirty="0">
              <a:solidFill>
                <a:srgbClr val="B8A1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585863" y="2564224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2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Specialisatie Vrijetijd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815115" y="2363246"/>
            <a:ext cx="3405041" cy="2663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8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Vandaag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 err="1">
                <a:latin typeface="Arial" panose="020B0604020202020204" pitchFamily="34" charset="0"/>
                <a:cs typeface="Arial" panose="020B0604020202020204" pitchFamily="34" charset="0"/>
              </a:rPr>
              <a:t>Herhalingsquizzz</a:t>
            </a: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Presentatie BBQ </a:t>
            </a: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/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17950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59868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15917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61901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strike="sngStrike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</a:t>
                      </a:r>
                      <a:endParaRPr lang="nl-NL" sz="1200" b="1" strike="sngStrike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2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667263" y="2363246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97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F5CAC9-F999-708B-4516-217DEC42B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rgbClr val="7030A0"/>
                </a:solidFill>
              </a:rPr>
              <a:t>Herhalingsquiz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A51D2B-F92C-C993-824D-716BE1618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https://www.lessonup.com/app/lesson/wjHvsoNGydJYefMcp/aAgJK7sGeKWToqtTz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93464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80</Words>
  <Application>Microsoft Office PowerPoint</Application>
  <PresentationFormat>Breedbeeld</PresentationFormat>
  <Paragraphs>32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Kantoorthema</vt:lpstr>
      <vt:lpstr>PowerPoint-presentatie</vt:lpstr>
      <vt:lpstr>PowerPoint-presentatie</vt:lpstr>
      <vt:lpstr>Herhalingsquiz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Lotte de Laat</dc:creator>
  <cp:lastModifiedBy>Lotte de Laat</cp:lastModifiedBy>
  <cp:revision>1</cp:revision>
  <dcterms:created xsi:type="dcterms:W3CDTF">2023-01-24T13:40:21Z</dcterms:created>
  <dcterms:modified xsi:type="dcterms:W3CDTF">2023-01-24T15:46:00Z</dcterms:modified>
</cp:coreProperties>
</file>